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4" r:id="rId9"/>
    <p:sldId id="265" r:id="rId10"/>
    <p:sldId id="268" r:id="rId11"/>
    <p:sldId id="272" r:id="rId12"/>
    <p:sldId id="269" r:id="rId13"/>
    <p:sldId id="273" r:id="rId14"/>
    <p:sldId id="274" r:id="rId15"/>
    <p:sldId id="276" r:id="rId16"/>
    <p:sldId id="277" r:id="rId17"/>
    <p:sldId id="278" r:id="rId18"/>
    <p:sldId id="275" r:id="rId19"/>
    <p:sldId id="270" r:id="rId20"/>
    <p:sldId id="279" r:id="rId21"/>
    <p:sldId id="281" r:id="rId22"/>
    <p:sldId id="282" r:id="rId23"/>
    <p:sldId id="283" r:id="rId24"/>
    <p:sldId id="284" r:id="rId25"/>
    <p:sldId id="280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93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A140B-73B1-4AC6-AB5F-DA1A7FC66534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FF05F-12EA-4D19-BF91-3E3E5C5DF7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40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FE8F-9CFD-4DFB-9835-EC0AB9828757}" type="datetime1">
              <a:rPr lang="pl-PL" smtClean="0"/>
              <a:t>2016-12-18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C1D9B-E3D3-46B0-BC8C-F4035A11DDF1}" type="datetime1">
              <a:rPr lang="pl-PL" smtClean="0"/>
              <a:t>2016-12-18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07EF-4F1A-4C27-8403-1DFD76B5A58F}" type="datetime1">
              <a:rPr lang="pl-PL" smtClean="0"/>
              <a:t>2016-12-18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F36F-68F8-4567-A31F-585739BE4CB1}" type="datetime1">
              <a:rPr lang="pl-PL" smtClean="0"/>
              <a:t>2016-12-18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A046E-BE3F-4C37-9F02-9A2383CFFB22}" type="datetime1">
              <a:rPr lang="pl-PL" smtClean="0"/>
              <a:t>2016-12-18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7987-0DA2-4C09-AA12-95A5E7D4CB22}" type="datetime1">
              <a:rPr lang="pl-PL" smtClean="0"/>
              <a:t>2016-12-18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CA94-176F-438B-BBB4-9ECD40F27038}" type="datetime1">
              <a:rPr lang="pl-PL" smtClean="0"/>
              <a:t>2016-12-18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376-D62E-4D3D-AA9D-5A17226995B8}" type="datetime1">
              <a:rPr lang="pl-PL" smtClean="0"/>
              <a:t>2016-12-18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4798-7698-47A5-8A5C-EBF3DAA00C48}" type="datetime1">
              <a:rPr lang="pl-PL" smtClean="0"/>
              <a:t>2016-12-18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02A-1CC1-4CC6-94CE-0820EC2D42C4}" type="datetime1">
              <a:rPr lang="pl-PL" smtClean="0"/>
              <a:t>2016-12-18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D1CD-1097-47EB-9B01-77287AC4036D}" type="datetime1">
              <a:rPr lang="pl-PL" smtClean="0"/>
              <a:t>2016-12-18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FCF1-4391-4A22-926A-77C70C13FBAA}" type="datetime1">
              <a:rPr lang="pl-PL" smtClean="0"/>
              <a:t>2016-12-18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691731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CHARAKTERYSTYKA POŁĄCZEŃ NIEROZŁĄCZNYCH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8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Pozycje złącz spawanych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83180"/>
            <a:ext cx="6696744" cy="5451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6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NITOWANE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Nitowanie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polega na łączeniu elementów za pomocą nitów. Może być ono wykonywane na zimno lub na gorąco.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7"/>
            <a:ext cx="8928992" cy="328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1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Przykłady połączeń nitowanych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1" y="3550440"/>
            <a:ext cx="8856984" cy="248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te wykorzystuje się w budowie mostów, zbiorników na ciecze lub ciała sypkie czy do łączenia ogniw łańcuchów.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6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ZGRZEWANE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Zgrzewanie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metali lub tworzyw sztucznych polega na miejscowym ogrzewaniu łączonych części do stanu plastyczności i mocnym dociśnięciu ich do siebie.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Znalezione obrazy dla zapytania zgrzewa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48472"/>
            <a:ext cx="3785220" cy="2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15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Elektryczne punktowe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łączenia elementów blach, karoserii samochodowych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22775"/>
            <a:ext cx="4609678" cy="455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2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Elektryczne liniowe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1728192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Wykorzystywane, gdy wymagana jest szczelność połączenia np.</a:t>
            </a:r>
          </a:p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zbiorniki paliwowe ciągników i samochodów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02" y="2955954"/>
            <a:ext cx="5616624" cy="3746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1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3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Tarciowe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1728192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Wskazane do łączenia części zaworów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51050"/>
            <a:ext cx="6120680" cy="463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81961"/>
            <a:ext cx="6336704" cy="414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4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Kowalskie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17281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Gdy elementy łączone nagrzewa się w ognisku kowalskim i łączy uderzeniami młotka;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Wykonuje się je w wytwarzaniu ozdobnych bram, ogrodzeń, balustrad itp.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2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4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LUTOWANE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Lutownie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polega na łączeniu elementów metalowych za pomocą stopionego lutu, który ma niższą temperaturę topnienia niż metale elementów łączonych.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06"/>
            <a:ext cx="9110522" cy="632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6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12576"/>
            <a:ext cx="9070157" cy="62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635896" y="476672"/>
            <a:ext cx="2088232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1475656" y="980728"/>
            <a:ext cx="216024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3528" y="1490401"/>
            <a:ext cx="1872208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79512" y="2132856"/>
            <a:ext cx="2160240" cy="39604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539552" y="3429000"/>
            <a:ext cx="1296144" cy="360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770784" y="2967335"/>
            <a:ext cx="5689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pl-PL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5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60848"/>
            <a:ext cx="482196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2" y="4434631"/>
            <a:ext cx="4297660" cy="214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4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Lutowanie miękkie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dbywa się przy pomocy lutownicy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68" y="3429000"/>
            <a:ext cx="4905476" cy="315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8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4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Lutowanie miękkie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temperaturze poniżej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450°C.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 lut wykorzystuje się cynę lub jej stopy.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połączeń mało obciążonych: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łównie blacharskie mało wytrzymałe, ale szczelne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 połączenia 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elektrotechniczne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71" y="3645024"/>
            <a:ext cx="4124325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73216"/>
            <a:ext cx="190500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1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6624736" cy="282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5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Lutowanie twarde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pomocą palnika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acetylenowo-tlenowego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19465"/>
            <a:ext cx="4176464" cy="2327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0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5256584" cy="39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5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Lutowanie twarde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temperaturze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powyżej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450°C; 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 lut wykorzystuje się miedź lub jej stopy oraz srebro i jego stopy. Tym sposobem wykonuje się złącza mocne np.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ostrza 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 węglików spiekanych) </a:t>
            </a:r>
          </a:p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nożem tokarskim.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4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523"/>
            <a:ext cx="6984776" cy="672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8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KLEJOWE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Lutownie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polega na wprowadzeniu między powierzchnie łączonych elementów kleju, który po stwardnieniu tworzy spoinę klejową.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26" y="2924944"/>
            <a:ext cx="5156685" cy="378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8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81753"/>
            <a:ext cx="4032448" cy="397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KLEJOWE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Połączenie następuje dzięki przyczepności między klejem a elementami łączonymi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(adhezja)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działaniu sił spójności wewnętrznej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(kohezja)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09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KLEJOWE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Znajdują coraz szersze zastosowanie</a:t>
            </a:r>
          </a:p>
          <a:p>
            <a:pPr algn="just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ączenie różnych materiałów – metali z metalami lub niemetalami (gumą, szkłem, tworzywami sztucznymi)</a:t>
            </a:r>
          </a:p>
          <a:p>
            <a:pPr algn="just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uża wytrzymałość</a:t>
            </a:r>
          </a:p>
          <a:p>
            <a:pPr algn="just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uża odporność na korozję</a:t>
            </a:r>
          </a:p>
          <a:p>
            <a:pPr algn="just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duża szybkość wykonania</a:t>
            </a:r>
          </a:p>
          <a:p>
            <a:pPr algn="just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ączenie bardzo cienkich elementów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1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6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WCISKOWE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trzymuje się po wciśnięciu jednego elementu w drugi tak, aby siły tarcia powstałe w wyniku odkształceń sprężystych powierzchni elementów łączonych zapewniały trwałe połączenie.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29000"/>
            <a:ext cx="9252520" cy="334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3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Rodzaje połączeń wciskowych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2725"/>
            <a:ext cx="8640960" cy="6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3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SPAWANE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Spawanie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polega na łączeniu ze sobą części metalowych przez ich miejscowe stopienie za pomocą łuku elektrycznego lub płomienia gazowego.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737992" cy="249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4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17" y="2636912"/>
            <a:ext cx="20859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2248"/>
            <a:ext cx="2486050" cy="24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tłaczane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Wykonywane na zimno przy użyciu prasy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450605" cy="361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2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Skurczowe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Uzyskiwane poprzez ogrzewanie części zewnętrznej, po jej ostygnięciu nastąpi skurczenie się elementu i zaciśnięcie na nałożonym elemencie.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1954"/>
            <a:ext cx="8352928" cy="344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327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" y="3008459"/>
            <a:ext cx="9094052" cy="42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3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Rozprężne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Uzyskiwane przez oziębienie części wewnętrznej i umieszczenie je w jej części zewnętrznej. Po wyrównaniu się temperatury łączone części zacisną się na sobie i nastąpi trwałe połączenie.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2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POŁĄCZENIA RUROWE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połączenia elementów rur w rurociągi przeznaczone do transportu cieczy, gazów, ciał sypkich i ich mieszanin, a także wentylacji i ogrzewania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6552728" cy="338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1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SPAWANIE ELEKTRYCZNE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32848" cy="529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1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SPAWANIE ELEKTRYCZNE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056784" cy="5348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1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spawania łukowego elektrodą otuloną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3753"/>
            <a:ext cx="8820150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1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82153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Sposób powstawania spoiny podczas spawania gazowego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1"/>
            <a:ext cx="8280920" cy="4977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96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Urządzenia do spawania gazowego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08" y="1484784"/>
            <a:ext cx="5616624" cy="5234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1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Przykłady złącz spawanych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72808" cy="5478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1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505</Words>
  <Application>Microsoft Office PowerPoint</Application>
  <PresentationFormat>Pokaz na ekranie (4:3)</PresentationFormat>
  <Paragraphs>101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Motyw pakietu Office</vt:lpstr>
      <vt:lpstr>CHARAKTERYSTYKA POŁĄCZEŃ NIEROZŁĄCZNYCH</vt:lpstr>
      <vt:lpstr>Prezentacja programu PowerPoint</vt:lpstr>
      <vt:lpstr>POŁĄCZENIA SPAWANE</vt:lpstr>
      <vt:lpstr>SPAWANIE ELEKTRYCZNE</vt:lpstr>
      <vt:lpstr>SPAWANIE ELEKTRYCZNE</vt:lpstr>
      <vt:lpstr>proces spawania łukowego elektrodą otuloną</vt:lpstr>
      <vt:lpstr>Sposób powstawania spoiny podczas spawania gazowego</vt:lpstr>
      <vt:lpstr>Urządzenia do spawania gazowego</vt:lpstr>
      <vt:lpstr>Przykłady złącz spawanych</vt:lpstr>
      <vt:lpstr>Pozycje złącz spawanych</vt:lpstr>
      <vt:lpstr>POŁĄCZENIA NITOWANE</vt:lpstr>
      <vt:lpstr>Przykłady połączeń nitowanych</vt:lpstr>
      <vt:lpstr>POŁĄCZENIA ZGRZEWANE</vt:lpstr>
      <vt:lpstr>Elektryczne punktowe</vt:lpstr>
      <vt:lpstr>Elektryczne liniowe</vt:lpstr>
      <vt:lpstr>Tarciowe</vt:lpstr>
      <vt:lpstr>Kowalskie</vt:lpstr>
      <vt:lpstr>POŁĄCZENIA LUTOWANE</vt:lpstr>
      <vt:lpstr>Prezentacja programu PowerPoint</vt:lpstr>
      <vt:lpstr>Lutowanie miękkie</vt:lpstr>
      <vt:lpstr>Lutowanie miękkie</vt:lpstr>
      <vt:lpstr>Lutowanie twarde</vt:lpstr>
      <vt:lpstr>Lutowanie twarde</vt:lpstr>
      <vt:lpstr>Prezentacja programu PowerPoint</vt:lpstr>
      <vt:lpstr>POŁĄCZENIA KLEJOWE</vt:lpstr>
      <vt:lpstr>POŁĄCZENIA KLEJOWE</vt:lpstr>
      <vt:lpstr>POŁĄCZENIA KLEJOWE</vt:lpstr>
      <vt:lpstr>POŁĄCZENIA WCISKOWE</vt:lpstr>
      <vt:lpstr>Rodzaje połączeń wciskowych</vt:lpstr>
      <vt:lpstr>Wtłaczane</vt:lpstr>
      <vt:lpstr>Skurczowe</vt:lpstr>
      <vt:lpstr>Rozprężne</vt:lpstr>
      <vt:lpstr>POŁĄCZENIA RUROWE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CHARAKTERYSTYKA POŁĄCZEŃ NIEROZŁĄCZNYCH</dc:title>
  <dc:creator>SADOWSKI</dc:creator>
  <cp:lastModifiedBy>ZS BONIN</cp:lastModifiedBy>
  <cp:revision>26</cp:revision>
  <dcterms:created xsi:type="dcterms:W3CDTF">2016-12-18T16:09:57Z</dcterms:created>
  <dcterms:modified xsi:type="dcterms:W3CDTF">2016-12-18T21:06:33Z</dcterms:modified>
</cp:coreProperties>
</file>